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3" r:id="rId3"/>
    <p:sldId id="257" r:id="rId4"/>
    <p:sldId id="264" r:id="rId5"/>
    <p:sldId id="265" r:id="rId6"/>
    <p:sldId id="266" r:id="rId7"/>
    <p:sldId id="270" r:id="rId8"/>
    <p:sldId id="269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5" r:id="rId19"/>
    <p:sldId id="283" r:id="rId20"/>
    <p:sldId id="284" r:id="rId21"/>
    <p:sldId id="273" r:id="rId22"/>
    <p:sldId id="272" r:id="rId23"/>
    <p:sldId id="286" r:id="rId24"/>
    <p:sldId id="287" r:id="rId25"/>
    <p:sldId id="288" r:id="rId26"/>
    <p:sldId id="271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305" r:id="rId35"/>
    <p:sldId id="306" r:id="rId36"/>
    <p:sldId id="302" r:id="rId37"/>
    <p:sldId id="296" r:id="rId38"/>
    <p:sldId id="297" r:id="rId39"/>
    <p:sldId id="298" r:id="rId40"/>
    <p:sldId id="300" r:id="rId41"/>
    <p:sldId id="301" r:id="rId42"/>
    <p:sldId id="299" r:id="rId43"/>
    <p:sldId id="304" r:id="rId4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744" autoAdjust="0"/>
  </p:normalViewPr>
  <p:slideViewPr>
    <p:cSldViewPr snapToGrid="0" snapToObjects="1">
      <p:cViewPr>
        <p:scale>
          <a:sx n="85" d="100"/>
          <a:sy n="85" d="100"/>
        </p:scale>
        <p:origin x="472" y="1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61023-6730-6D49-BD1C-37717B67152D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D0C0E-343D-9248-94D6-ED6A61165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1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0C0E-343D-9248-94D6-ED6A611659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2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39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36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78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90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34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50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09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79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48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84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24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6C3B7-F8FF-0842-934F-D8BAFC787E56}" type="datetimeFigureOut">
              <a:rPr lang="es-ES" smtClean="0"/>
              <a:t>28/6/18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DD1C2-8286-534D-811D-ED92A65DEFB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10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0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8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2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6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7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4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8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8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3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3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0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3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8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7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6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1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08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0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4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</Words>
  <Application>Microsoft Macintosh PowerPoint</Application>
  <PresentationFormat>On-screen Show (4:3)</PresentationFormat>
  <Paragraphs>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Calibri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Morzan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Vanessa Sanchez</dc:creator>
  <cp:lastModifiedBy>Microsoft Office User</cp:lastModifiedBy>
  <cp:revision>48</cp:revision>
  <dcterms:created xsi:type="dcterms:W3CDTF">2014-08-06T19:01:10Z</dcterms:created>
  <dcterms:modified xsi:type="dcterms:W3CDTF">2018-06-28T19:00:12Z</dcterms:modified>
</cp:coreProperties>
</file>